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4BBB-486E-4CF4-B128-9C817486F9DC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C9DF-87DE-47F7-965D-6A2DE54605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4BBB-486E-4CF4-B128-9C817486F9DC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C9DF-87DE-47F7-965D-6A2DE5460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4BBB-486E-4CF4-B128-9C817486F9DC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C9DF-87DE-47F7-965D-6A2DE5460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4BBB-486E-4CF4-B128-9C817486F9DC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C9DF-87DE-47F7-965D-6A2DE5460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4BBB-486E-4CF4-B128-9C817486F9DC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8DDC9DF-87DE-47F7-965D-6A2DE5460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4BBB-486E-4CF4-B128-9C817486F9DC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C9DF-87DE-47F7-965D-6A2DE5460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4BBB-486E-4CF4-B128-9C817486F9DC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C9DF-87DE-47F7-965D-6A2DE5460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4BBB-486E-4CF4-B128-9C817486F9DC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C9DF-87DE-47F7-965D-6A2DE5460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4BBB-486E-4CF4-B128-9C817486F9DC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C9DF-87DE-47F7-965D-6A2DE5460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4BBB-486E-4CF4-B128-9C817486F9DC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C9DF-87DE-47F7-965D-6A2DE5460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4BBB-486E-4CF4-B128-9C817486F9DC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C9DF-87DE-47F7-965D-6A2DE5460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F994BBB-486E-4CF4-B128-9C817486F9DC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8DDC9DF-87DE-47F7-965D-6A2DE5460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0"/>
            <a:ext cx="8229600" cy="1828800"/>
          </a:xfrm>
        </p:spPr>
        <p:txBody>
          <a:bodyPr/>
          <a:lstStyle/>
          <a:p>
            <a:r>
              <a:rPr lang="en-US" dirty="0" smtClean="0"/>
              <a:t>Oman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048000"/>
            <a:ext cx="6400800" cy="17526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Micah Walker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http://www.sitesatlas.com/Maps/Info/Flags/mu-lgfla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800600"/>
            <a:ext cx="2409825" cy="1606550"/>
          </a:xfrm>
          <a:prstGeom prst="rect">
            <a:avLst/>
          </a:prstGeom>
          <a:noFill/>
        </p:spPr>
      </p:pic>
      <p:pic>
        <p:nvPicPr>
          <p:cNvPr id="33794" name="Picture 2" descr="http://lifeways.files.wordpress.com/2007/07/oman_ma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3962400"/>
            <a:ext cx="1905000" cy="203333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"Oman Natural Resources - Geography." </a:t>
            </a:r>
            <a:r>
              <a:rPr lang="en-US" sz="1400" i="1" dirty="0" smtClean="0"/>
              <a:t>Index Mundi - Country Facts</a:t>
            </a:r>
            <a:r>
              <a:rPr lang="en-US" sz="1400" dirty="0" smtClean="0"/>
              <a:t>. Web. 18 Mar. 2010. &lt;http://www.indexmundi.com/oman/natural_resources.html&gt;.</a:t>
            </a:r>
          </a:p>
          <a:p>
            <a:endParaRPr lang="en-US" sz="1400" dirty="0" smtClean="0"/>
          </a:p>
          <a:p>
            <a:r>
              <a:rPr lang="en-US" sz="1400" dirty="0" smtClean="0"/>
              <a:t>"Climate of Oman." </a:t>
            </a:r>
            <a:r>
              <a:rPr lang="en-US" sz="1400" i="1" dirty="0" smtClean="0"/>
              <a:t>Ancient / Classical History - Ancient Greece &amp; Rome &amp; Classics Research Guide</a:t>
            </a:r>
            <a:r>
              <a:rPr lang="en-US" sz="1400" dirty="0" smtClean="0"/>
              <a:t>. Web. 18 Mar. 2010. &lt;http://ancienthistory.about.com/od/atlas/qt/climateOman.htm&gt;.</a:t>
            </a:r>
          </a:p>
          <a:p>
            <a:endParaRPr lang="en-US" sz="1400" dirty="0" smtClean="0"/>
          </a:p>
          <a:p>
            <a:r>
              <a:rPr lang="en-US" sz="1400" dirty="0" smtClean="0"/>
              <a:t>"Timeline Oman." </a:t>
            </a:r>
            <a:r>
              <a:rPr lang="en-US" sz="1400" i="1" dirty="0" smtClean="0"/>
              <a:t>Timelines of History, Today in History, World History</a:t>
            </a:r>
            <a:r>
              <a:rPr lang="en-US" sz="1400" dirty="0" smtClean="0"/>
              <a:t>. Web. 18 Mar. 2010. &lt;http://timelines.ws/countries/OMAN.HTML</a:t>
            </a:r>
            <a:r>
              <a:rPr lang="en-US" sz="1400" dirty="0" smtClean="0"/>
              <a:t>&gt;.</a:t>
            </a:r>
          </a:p>
          <a:p>
            <a:endParaRPr lang="en-US" sz="1400" dirty="0" smtClean="0"/>
          </a:p>
          <a:p>
            <a:r>
              <a:rPr lang="en-US" sz="1400" dirty="0" smtClean="0"/>
              <a:t>"BBC News - Oman Country Profile." </a:t>
            </a:r>
            <a:r>
              <a:rPr lang="en-US" sz="1400" i="1" dirty="0" smtClean="0"/>
              <a:t>BBC NEWS | News Front Page</a:t>
            </a:r>
            <a:r>
              <a:rPr lang="en-US" sz="1400" dirty="0" smtClean="0"/>
              <a:t>. Web. 22 Mar. 2010. &lt;http://news.bbc.co.uk/2/hi/middle_east/country_profiles/791892.stm</a:t>
            </a:r>
            <a:r>
              <a:rPr lang="en-US" sz="1400" dirty="0" smtClean="0"/>
              <a:t>&gt;.</a:t>
            </a:r>
          </a:p>
          <a:p>
            <a:endParaRPr lang="en-US" sz="1400" dirty="0" smtClean="0"/>
          </a:p>
          <a:p>
            <a:r>
              <a:rPr lang="en-US" sz="1400" dirty="0" smtClean="0"/>
              <a:t>"National Dress - Women." </a:t>
            </a:r>
            <a:r>
              <a:rPr lang="en-US" sz="1400" i="1" dirty="0" smtClean="0"/>
              <a:t>Ministry of Information, Sultanate of Oman</a:t>
            </a:r>
            <a:r>
              <a:rPr lang="en-US" sz="1400" dirty="0" smtClean="0"/>
              <a:t>. Web. 22 Mar. 2010. &lt;http://www.omanet.om/english/culture/women_dress.asp?cat=cult</a:t>
            </a:r>
            <a:r>
              <a:rPr lang="en-US" sz="1400" dirty="0" smtClean="0"/>
              <a:t>&gt;.</a:t>
            </a:r>
          </a:p>
          <a:p>
            <a:endParaRPr lang="en-US" sz="1400" dirty="0" smtClean="0"/>
          </a:p>
          <a:p>
            <a:r>
              <a:rPr lang="en-US" sz="1400" dirty="0" smtClean="0"/>
              <a:t>"National Dress - Men." </a:t>
            </a:r>
            <a:r>
              <a:rPr lang="en-US" sz="1400" i="1" dirty="0" smtClean="0"/>
              <a:t>Ministry of Information, Sultanate of Oman</a:t>
            </a:r>
            <a:r>
              <a:rPr lang="en-US" sz="1400" dirty="0" smtClean="0"/>
              <a:t>. Web. 22 Mar. 2010. &lt;http://www.omanet.om/english/culture/men_dress.asp?cat=cult&gt;.</a:t>
            </a:r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/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Natural Resources</a:t>
            </a:r>
          </a:p>
          <a:p>
            <a:pPr lvl="1"/>
            <a:r>
              <a:rPr lang="en-US" dirty="0" smtClean="0"/>
              <a:t>Petroleum</a:t>
            </a:r>
          </a:p>
          <a:p>
            <a:pPr lvl="1"/>
            <a:r>
              <a:rPr lang="en-US" dirty="0" smtClean="0"/>
              <a:t>Copper</a:t>
            </a:r>
          </a:p>
          <a:p>
            <a:pPr lvl="1"/>
            <a:r>
              <a:rPr lang="en-US" dirty="0" smtClean="0"/>
              <a:t>Natural Gas</a:t>
            </a:r>
          </a:p>
          <a:p>
            <a:pPr lvl="1"/>
            <a:r>
              <a:rPr lang="en-US" dirty="0" smtClean="0"/>
              <a:t>Chromium</a:t>
            </a:r>
          </a:p>
          <a:p>
            <a:pPr lvl="1"/>
            <a:r>
              <a:rPr lang="en-US" dirty="0" smtClean="0"/>
              <a:t>Asbestos</a:t>
            </a:r>
            <a:endParaRPr lang="en-US" dirty="0"/>
          </a:p>
        </p:txBody>
      </p:sp>
      <p:pic>
        <p:nvPicPr>
          <p:cNvPr id="9218" name="Picture 2" descr="http://www.marketoracle.co.uk/images/north-oil_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828800"/>
            <a:ext cx="3009900" cy="3810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419600" y="563880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/>
              <a:t>http://www.marketoracle.co.uk/images/north-oil_rig.jpg</a:t>
            </a:r>
            <a:endParaRPr lang="en-US" sz="1000" dirty="0"/>
          </a:p>
        </p:txBody>
      </p:sp>
    </p:spTree>
  </p:cSld>
  <p:clrMapOvr>
    <a:masterClrMapping/>
  </p:clrMapOvr>
  <p:transition spd="slow"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Deserts</a:t>
            </a:r>
          </a:p>
          <a:p>
            <a:r>
              <a:rPr lang="en-US" dirty="0" smtClean="0"/>
              <a:t>Mountains</a:t>
            </a:r>
          </a:p>
          <a:p>
            <a:r>
              <a:rPr lang="en-US" dirty="0" smtClean="0"/>
              <a:t>Oases</a:t>
            </a:r>
          </a:p>
          <a:p>
            <a:r>
              <a:rPr lang="en-US" dirty="0" smtClean="0"/>
              <a:t>Peninsula</a:t>
            </a:r>
          </a:p>
          <a:p>
            <a:r>
              <a:rPr lang="en-US" dirty="0" smtClean="0"/>
              <a:t>Caves</a:t>
            </a:r>
            <a:endParaRPr lang="en-US" dirty="0"/>
          </a:p>
        </p:txBody>
      </p:sp>
      <p:pic>
        <p:nvPicPr>
          <p:cNvPr id="8194" name="Picture 2" descr="http://www.mallgalleries.org.uk/images/artistImage/84829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286000"/>
            <a:ext cx="4742619" cy="31242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581400" y="541020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/>
              <a:t>http://www.mallgalleries.org.uk/images/artistImage/84829002.JPG</a:t>
            </a:r>
            <a:endParaRPr lang="en-US" sz="1000" dirty="0"/>
          </a:p>
        </p:txBody>
      </p:sp>
    </p:spTree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Climate/Vegetation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Vegetation</a:t>
            </a:r>
          </a:p>
          <a:p>
            <a:pPr lvl="1"/>
            <a:r>
              <a:rPr lang="en-US" dirty="0" smtClean="0"/>
              <a:t>Desert </a:t>
            </a:r>
            <a:r>
              <a:rPr lang="en-US" dirty="0" smtClean="0"/>
              <a:t>shrubs</a:t>
            </a:r>
            <a:endParaRPr lang="en-US" dirty="0" smtClean="0"/>
          </a:p>
          <a:p>
            <a:pPr lvl="1"/>
            <a:r>
              <a:rPr lang="en-US" dirty="0" smtClean="0"/>
              <a:t>Coconut palms</a:t>
            </a:r>
          </a:p>
          <a:p>
            <a:pPr lvl="1"/>
            <a:r>
              <a:rPr lang="en-US" dirty="0" smtClean="0"/>
              <a:t>Desert grass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Climate</a:t>
            </a:r>
          </a:p>
          <a:p>
            <a:pPr lvl="1"/>
            <a:r>
              <a:rPr lang="en-US" dirty="0" smtClean="0"/>
              <a:t>Rains mostly in mid-winter</a:t>
            </a:r>
          </a:p>
          <a:p>
            <a:pPr lvl="1"/>
            <a:r>
              <a:rPr lang="en-US" dirty="0" smtClean="0"/>
              <a:t>Humidity is  very high &lt; 90%</a:t>
            </a:r>
          </a:p>
          <a:p>
            <a:pPr lvl="1"/>
            <a:r>
              <a:rPr lang="en-US" dirty="0" smtClean="0"/>
              <a:t>Southwest in June and September is monsoon season</a:t>
            </a:r>
          </a:p>
          <a:p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7170" name="Picture 2" descr="http://www.botanic.co.il/english/research/news1_files/Retama_raetam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295400"/>
            <a:ext cx="3276600" cy="21844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724400" y="3505200"/>
            <a:ext cx="45720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/>
              <a:t>http://www.botanic.co.il/english/research/news1_files/Retama_raetamv.JPG</a:t>
            </a:r>
            <a:endParaRPr lang="en-US" sz="900" dirty="0"/>
          </a:p>
        </p:txBody>
      </p:sp>
    </p:spTree>
  </p:cSld>
  <p:clrMapOvr>
    <a:masterClrMapping/>
  </p:clrMapOvr>
  <p:transition spd="slow"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Governent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Sultan</a:t>
            </a:r>
          </a:p>
          <a:p>
            <a:pPr lvl="1"/>
            <a:r>
              <a:rPr lang="en-US" dirty="0" smtClean="0"/>
              <a:t>Qaboos ibn Said Al Bu Sa`idi – July 23, 1970 </a:t>
            </a:r>
          </a:p>
          <a:p>
            <a:endParaRPr lang="en-US" dirty="0" smtClean="0"/>
          </a:p>
          <a:p>
            <a:r>
              <a:rPr lang="en-US" dirty="0" smtClean="0"/>
              <a:t>Prime Minister</a:t>
            </a:r>
          </a:p>
          <a:p>
            <a:pPr lvl="1"/>
            <a:r>
              <a:rPr lang="en-US" dirty="0" smtClean="0"/>
              <a:t>Qaboos ibn Said Al Bu Sa`idi -Jan 2, 1972 </a:t>
            </a:r>
            <a:endParaRPr lang="en-US" dirty="0"/>
          </a:p>
        </p:txBody>
      </p:sp>
      <p:pic>
        <p:nvPicPr>
          <p:cNvPr id="6146" name="Picture 2" descr="http://blogs.trb.com/news/politics/blog/Cheney%20in%20Oman-thum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4267200"/>
            <a:ext cx="3352800" cy="23972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Event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 31, 2000 Six Persian Gulf nations (Bahrain, Kuwait, Oman, Qatar, Saudi Arabia and the United Arab Emirates) signed a regional defense pact.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July 17, 2004 A court in Oman convicted an American woman of murdering her husband and sentenced her to death.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pull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Currency -  Omani </a:t>
            </a:r>
            <a:r>
              <a:rPr lang="en-US" dirty="0" err="1" smtClean="0"/>
              <a:t>Rial</a:t>
            </a:r>
            <a:r>
              <a:rPr lang="en-US" dirty="0" smtClean="0"/>
              <a:t> (OMR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Major Industries – Crude oil refining, construction, and natural gas production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 descr="http://mebanknotes.com/shop/catalog/images/Oman-Pick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505200"/>
            <a:ext cx="2744645" cy="28956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209800" y="640080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/>
              <a:t>http://mebanknotes.com/shop/catalog/images/Oman-Pick-34.jpg</a:t>
            </a:r>
            <a:endParaRPr lang="en-US" sz="1000" dirty="0"/>
          </a:p>
        </p:txBody>
      </p: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common language – Arabic</a:t>
            </a:r>
          </a:p>
          <a:p>
            <a:r>
              <a:rPr lang="en-US" dirty="0" smtClean="0"/>
              <a:t>Major religion – Islamic</a:t>
            </a:r>
          </a:p>
          <a:p>
            <a:r>
              <a:rPr lang="en-US" dirty="0" smtClean="0"/>
              <a:t>Traditional Clothing</a:t>
            </a:r>
          </a:p>
          <a:p>
            <a:pPr lvl="1"/>
            <a:r>
              <a:rPr lang="en-US" dirty="0" smtClean="0"/>
              <a:t>M</a:t>
            </a:r>
            <a:r>
              <a:rPr lang="en-US" dirty="0" smtClean="0"/>
              <a:t>en wear an ankle-length </a:t>
            </a:r>
            <a:r>
              <a:rPr lang="en-US" dirty="0" smtClean="0"/>
              <a:t>gown </a:t>
            </a:r>
            <a:r>
              <a:rPr lang="en-US" dirty="0" smtClean="0"/>
              <a:t>with long </a:t>
            </a:r>
            <a:r>
              <a:rPr lang="en-US" dirty="0" smtClean="0"/>
              <a:t>sleeves called </a:t>
            </a:r>
            <a:r>
              <a:rPr lang="en-US" dirty="0" smtClean="0"/>
              <a:t>a “</a:t>
            </a:r>
            <a:r>
              <a:rPr lang="en-US" dirty="0" err="1" smtClean="0"/>
              <a:t>Dishdasha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Women wear colorful dresses over trousers with jewelry and sometimes headpieces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slow">
    <p:diamond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Sites to see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Muscat city – a culture rich city that was once Oman’s capital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Nakhl</a:t>
            </a:r>
            <a:r>
              <a:rPr lang="en-US" dirty="0" smtClean="0"/>
              <a:t> </a:t>
            </a:r>
            <a:r>
              <a:rPr lang="en-US" dirty="0" smtClean="0"/>
              <a:t>Castle – a castle predating Islam set in palm farms</a:t>
            </a:r>
          </a:p>
          <a:p>
            <a:r>
              <a:rPr lang="en-US" dirty="0" err="1" smtClean="0"/>
              <a:t>Jabal</a:t>
            </a:r>
            <a:r>
              <a:rPr lang="en-US" dirty="0" smtClean="0"/>
              <a:t> </a:t>
            </a:r>
            <a:r>
              <a:rPr lang="en-US" dirty="0" err="1" smtClean="0"/>
              <a:t>Akhdar</a:t>
            </a:r>
            <a:r>
              <a:rPr lang="en-US" dirty="0" smtClean="0"/>
              <a:t> – a city built 10,000 feet above sea level amongst dense vegetation and beautiful flowing waterfalls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50" name="Picture 2" descr="http://www.tropicalisland.de/oman/nizwa/images/MCT%20Al-Jabal%20Akhdar%20mountains%20near%20Nizwa%20-%20remote%20village%20with%20fields%203008x2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4648200"/>
            <a:ext cx="2743200" cy="169841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114800" y="639633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http://www.tropicalisland.de/oman/nizwa/images/MCT%20Al-Jabal%20Akhdar%20mountains%20near%20Nizwa%20-%20remote%20village%20with%20fields%203008x2000.jpg</a:t>
            </a:r>
            <a:endParaRPr lang="en-US" sz="800" dirty="0"/>
          </a:p>
        </p:txBody>
      </p:sp>
    </p:spTree>
  </p:cSld>
  <p:clrMapOvr>
    <a:masterClrMapping/>
  </p:clrMapOvr>
  <p:transition spd="slow"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71</TotalTime>
  <Words>389</Words>
  <Application>Microsoft Office PowerPoint</Application>
  <PresentationFormat>On-screen Show (4:3)</PresentationFormat>
  <Paragraphs>71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Oman</vt:lpstr>
      <vt:lpstr>The Land</vt:lpstr>
      <vt:lpstr>Landforms</vt:lpstr>
      <vt:lpstr>Climate/Vegetation</vt:lpstr>
      <vt:lpstr>Governent</vt:lpstr>
      <vt:lpstr>Historical Event</vt:lpstr>
      <vt:lpstr>Economy</vt:lpstr>
      <vt:lpstr>Traditions</vt:lpstr>
      <vt:lpstr>Sites to see</vt:lpstr>
      <vt:lpstr>Bibliography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Oman</dc:title>
  <dc:creator>micahswalker</dc:creator>
  <cp:lastModifiedBy>micahswalker</cp:lastModifiedBy>
  <cp:revision>22</cp:revision>
  <dcterms:created xsi:type="dcterms:W3CDTF">2010-03-17T16:45:54Z</dcterms:created>
  <dcterms:modified xsi:type="dcterms:W3CDTF">2010-03-22T16:53:19Z</dcterms:modified>
</cp:coreProperties>
</file>